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photoAlbum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8D78-C66A-498C-BC4A-EDE09EE1B936}" type="datetimeFigureOut">
              <a:rPr lang="fi-FI" smtClean="0"/>
              <a:t>2009/11/10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EEC9-B2C5-4419-A269-B255B24D8677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Joskus nukuttaa…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=)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0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08188" y="0"/>
            <a:ext cx="51260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911350" y="0"/>
            <a:ext cx="53213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262188" y="0"/>
            <a:ext cx="46196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500063"/>
            <a:ext cx="9144000" cy="5856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374650"/>
            <a:ext cx="9144000" cy="610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27000"/>
            <a:ext cx="9144000" cy="66024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42863"/>
            <a:ext cx="9144000" cy="6770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0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2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71500" y="0"/>
            <a:ext cx="8001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2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2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2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2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2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2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2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638175"/>
            <a:ext cx="9144000" cy="558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0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384175"/>
            <a:ext cx="9144000" cy="608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0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384175"/>
            <a:ext cx="9144000" cy="608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0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4788" y="0"/>
            <a:ext cx="87344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0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916113" y="0"/>
            <a:ext cx="53117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0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0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00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20650"/>
            <a:ext cx="9144000" cy="661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Näytössä katseltava diaesitys (4:3)</PresentationFormat>
  <Paragraphs>2</Paragraphs>
  <Slides>28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29" baseType="lpstr">
      <vt:lpstr>Office-teema</vt:lpstr>
      <vt:lpstr>Joskus nukuttaa…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Joskus nukuttaa…</dc:title>
  <dc:creator>Mika</dc:creator>
  <cp:lastModifiedBy>Mika</cp:lastModifiedBy>
  <cp:revision>1</cp:revision>
  <dcterms:created xsi:type="dcterms:W3CDTF">2009-11-10T15:03:55Z</dcterms:created>
  <dcterms:modified xsi:type="dcterms:W3CDTF">2009-11-10T15:04:44Z</dcterms:modified>
</cp:coreProperties>
</file>